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9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20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87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nipponcolors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391995" y="3353872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日本揪團自由行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5203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侯恁暄</a:t>
            </a:r>
            <a:endParaRPr lang="en-US" sz="1750" dirty="0"/>
          </a:p>
        </p:txBody>
      </p:sp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992755" y="531852"/>
            <a:ext cx="3867388" cy="6042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58"/>
              </a:lnSpc>
              <a:buNone/>
            </a:pPr>
            <a:r>
              <a:rPr lang="en-US" sz="3807" b="1" kern="0" spc="-76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首頁</a:t>
            </a:r>
            <a:endParaRPr lang="en-US" sz="3807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275" y="1522809"/>
            <a:ext cx="7943731" cy="564796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992755" y="7388304"/>
            <a:ext cx="8644771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6"/>
              </a:lnSpc>
              <a:buNone/>
            </a:pPr>
            <a:endParaRPr lang="en-US" sz="1523" dirty="0"/>
          </a:p>
        </p:txBody>
      </p:sp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698909" y="569595"/>
            <a:ext cx="4130278" cy="6453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82"/>
              </a:lnSpc>
              <a:buNone/>
            </a:pPr>
            <a:r>
              <a:rPr lang="en-US" sz="4065" b="1" kern="0" spc="-81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跟團</a:t>
            </a:r>
            <a:endParaRPr lang="en-US" sz="406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241" y="1627942"/>
            <a:ext cx="8483798" cy="6031944"/>
          </a:xfrm>
          <a:prstGeom prst="rect">
            <a:avLst/>
          </a:prstGeom>
        </p:spPr>
      </p:pic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698909" y="569595"/>
            <a:ext cx="4130278" cy="6453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82"/>
              </a:lnSpc>
              <a:buNone/>
            </a:pPr>
            <a:r>
              <a:rPr lang="en-US" sz="4065" b="1" kern="0" spc="-81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我要跟團</a:t>
            </a:r>
            <a:endParaRPr lang="en-US" sz="406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241" y="1627942"/>
            <a:ext cx="8483798" cy="6031944"/>
          </a:xfrm>
          <a:prstGeom prst="rect">
            <a:avLst/>
          </a:prstGeom>
        </p:spPr>
      </p:pic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698909" y="569595"/>
            <a:ext cx="4130278" cy="6453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82"/>
              </a:lnSpc>
              <a:buNone/>
            </a:pPr>
            <a:r>
              <a:rPr lang="en-US" sz="4065" b="1" kern="0" spc="-81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開團</a:t>
            </a:r>
            <a:endParaRPr lang="en-US" sz="406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241" y="1627942"/>
            <a:ext cx="8483798" cy="6031944"/>
          </a:xfrm>
          <a:prstGeom prst="rect">
            <a:avLst/>
          </a:prstGeom>
        </p:spPr>
      </p:pic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698909" y="569595"/>
            <a:ext cx="4273391" cy="6453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82"/>
              </a:lnSpc>
              <a:buNone/>
            </a:pPr>
            <a:r>
              <a:rPr lang="en-US" sz="4065" b="1" kern="0" spc="-81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會員中心-我的收藏</a:t>
            </a:r>
            <a:endParaRPr lang="en-US" sz="406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241" y="1627942"/>
            <a:ext cx="8483798" cy="6031944"/>
          </a:xfrm>
          <a:prstGeom prst="rect">
            <a:avLst/>
          </a:prstGeom>
        </p:spPr>
      </p:pic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698909" y="569595"/>
            <a:ext cx="4273391" cy="6453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82"/>
              </a:lnSpc>
              <a:buNone/>
            </a:pPr>
            <a:r>
              <a:rPr lang="en-US" sz="4065" b="1" kern="0" spc="-81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會員中心-旅伴評分</a:t>
            </a:r>
            <a:endParaRPr lang="en-US" sz="406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241" y="1627942"/>
            <a:ext cx="8483798" cy="6031944"/>
          </a:xfrm>
          <a:prstGeom prst="rect">
            <a:avLst/>
          </a:prstGeom>
        </p:spPr>
      </p:pic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98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694861" y="568404"/>
            <a:ext cx="4133850" cy="6459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86"/>
              </a:lnSpc>
              <a:buNone/>
            </a:pPr>
            <a:r>
              <a:rPr lang="en-US" sz="4069" b="1" kern="0" spc="-81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使用色彩</a:t>
            </a:r>
            <a:endParaRPr lang="en-US" sz="4069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861" y="1627703"/>
            <a:ext cx="8928854" cy="6035873"/>
          </a:xfrm>
          <a:prstGeom prst="rect">
            <a:avLst/>
          </a:prstGeom>
        </p:spPr>
      </p:pic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242066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使用色彩</a:t>
            </a:r>
            <a:endParaRPr lang="en-US" sz="4374" dirty="0"/>
          </a:p>
        </p:txBody>
      </p:sp>
      <p:pic>
        <p:nvPicPr>
          <p:cNvPr id="5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559373"/>
            <a:ext cx="9933503" cy="2249567"/>
          </a:xfrm>
          <a:prstGeom prst="rect">
            <a:avLst/>
          </a:prstGeom>
        </p:spPr>
      </p:pic>
      <p:pic>
        <p:nvPicPr>
          <p:cNvPr id="6" name="Image 1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78224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使用技術-前端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312" y="2920960"/>
            <a:ext cx="3543538" cy="292096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6091833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88666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使用技術-後端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787" y="3025378"/>
            <a:ext cx="6610707" cy="3317438"/>
          </a:xfrm>
          <a:prstGeom prst="rect">
            <a:avLst/>
          </a:prstGeom>
        </p:spPr>
      </p:pic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698909" y="569238"/>
            <a:ext cx="4130278" cy="6453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82"/>
              </a:lnSpc>
              <a:buNone/>
            </a:pPr>
            <a:r>
              <a:rPr lang="en-US" sz="4065" b="1" kern="0" spc="-81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動機</a:t>
            </a:r>
            <a:endParaRPr lang="en-US" sz="406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399" y="1627584"/>
            <a:ext cx="6715601" cy="6032778"/>
          </a:xfrm>
          <a:prstGeom prst="rect">
            <a:avLst/>
          </a:prstGeom>
        </p:spPr>
      </p:pic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389" y="1062990"/>
            <a:ext cx="9933503" cy="6103501"/>
          </a:xfrm>
          <a:prstGeom prst="rect">
            <a:avLst/>
          </a:prstGeom>
        </p:spPr>
      </p:pic>
      <p:pic>
        <p:nvPicPr>
          <p:cNvPr id="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AD90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63878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動機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666411"/>
            <a:ext cx="26877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後疫情時代的社交困境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188601" y="4346853"/>
            <a:ext cx="52934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國境解封的影響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88601" y="4791075"/>
            <a:ext cx="52934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國人偏愛的旅遊目的地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188601" y="5235297"/>
            <a:ext cx="52934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本身對日本旅遊的熱愛</a:t>
            </a:r>
            <a:endParaRPr lang="en-US" sz="1750" dirty="0"/>
          </a:p>
        </p:txBody>
      </p:sp>
      <p:pic>
        <p:nvPicPr>
          <p:cNvPr id="10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04870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痛點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2499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FAD90"/>
          </a:solidFill>
          <a:ln w="13811">
            <a:solidFill>
              <a:srgbClr val="D59376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648795" y="3291602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3262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交通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3806666"/>
            <a:ext cx="38200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獨旅包車費用無人分擔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32499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FAD90"/>
          </a:solidFill>
          <a:ln w="13811">
            <a:solidFill>
              <a:srgbClr val="D5937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13081" y="3291602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3262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疫情期間社交恐懼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3806666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疫情期間使人鮮少接觸，造成互動交流不足，讓人變得更內向。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490799" y="49132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FAD90"/>
          </a:solidFill>
          <a:ln w="13811">
            <a:solidFill>
              <a:srgbClr val="D5937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648795" y="4954905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49895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安全性問題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212913" y="5469969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獨自旅行時可能會遇到安全問題，因此需要有人互相照應。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9255085" y="49132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FAD90"/>
          </a:solidFill>
          <a:ln w="13811">
            <a:solidFill>
              <a:srgbClr val="D59376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413081" y="4954905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4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9977199" y="49895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小資購物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9977199" y="5469969"/>
            <a:ext cx="38200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小資購物人數太少可能達不到免稅門檻</a:t>
            </a:r>
            <a:endParaRPr lang="en-US" sz="1750" dirty="0"/>
          </a:p>
        </p:txBody>
      </p:sp>
      <p:pic>
        <p:nvPicPr>
          <p:cNvPr id="22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389" y="1320641"/>
            <a:ext cx="9933503" cy="5588318"/>
          </a:xfrm>
          <a:prstGeom prst="rect">
            <a:avLst/>
          </a:prstGeom>
        </p:spPr>
      </p:pic>
      <p:pic>
        <p:nvPicPr>
          <p:cNvPr id="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389" y="2567821"/>
            <a:ext cx="9933503" cy="3093958"/>
          </a:xfrm>
          <a:prstGeom prst="rect">
            <a:avLst/>
          </a:prstGeom>
        </p:spPr>
      </p:pic>
      <p:pic>
        <p:nvPicPr>
          <p:cNvPr id="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638544" y="575310"/>
            <a:ext cx="4184333" cy="6537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8"/>
              </a:lnSpc>
              <a:buNone/>
            </a:pPr>
            <a:r>
              <a:rPr lang="en-US" sz="4119" b="1" kern="0" spc="-82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網站架構</a:t>
            </a:r>
            <a:endParaRPr lang="en-US" sz="4119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25" y="1542812"/>
            <a:ext cx="8286750" cy="6111478"/>
          </a:xfrm>
          <a:prstGeom prst="rect">
            <a:avLst/>
          </a:prstGeom>
        </p:spPr>
      </p:pic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5CAA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253615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網頁的主要功能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348389" y="3674864"/>
            <a:ext cx="3163014" cy="2018586"/>
          </a:xfrm>
          <a:prstGeom prst="roundRect">
            <a:avLst>
              <a:gd name="adj" fmla="val 4953"/>
            </a:avLst>
          </a:prstGeom>
          <a:solidFill>
            <a:srgbClr val="F9DED2"/>
          </a:solidFill>
          <a:ln w="13811">
            <a:solidFill>
              <a:srgbClr val="DFC4B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584371" y="391084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跟團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584371" y="4391263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CD544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用戶根據自己的興趣篩選後，選擇想參加的團，並報名參加。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733574" y="3674864"/>
            <a:ext cx="3163014" cy="2018586"/>
          </a:xfrm>
          <a:prstGeom prst="roundRect">
            <a:avLst>
              <a:gd name="adj" fmla="val 4953"/>
            </a:avLst>
          </a:prstGeom>
          <a:solidFill>
            <a:srgbClr val="F9DED2"/>
          </a:solidFill>
          <a:ln w="13811">
            <a:solidFill>
              <a:srgbClr val="DFC4B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969556" y="391084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開團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969556" y="4391263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CD544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用戶發起新的活動，設立分類標籤後，供其他使用者報名參加。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118759" y="3674864"/>
            <a:ext cx="3163014" cy="2018586"/>
          </a:xfrm>
          <a:prstGeom prst="roundRect">
            <a:avLst>
              <a:gd name="adj" fmla="val 4953"/>
            </a:avLst>
          </a:prstGeom>
          <a:solidFill>
            <a:srgbClr val="F9DED2"/>
          </a:solidFill>
          <a:ln w="13811">
            <a:solidFill>
              <a:srgbClr val="DFC4B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354741" y="391084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CD544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好康報你知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354741" y="4391263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CD544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提供用戶輕鬆找到自由行會用到的優惠卷，並介紹日本最新的旅遊訊息。</a:t>
            </a:r>
            <a:endParaRPr lang="en-US" sz="1750" dirty="0"/>
          </a:p>
        </p:txBody>
      </p:sp>
      <p:pic>
        <p:nvPicPr>
          <p:cNvPr id="14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87</Words>
  <Application>Microsoft Macintosh PowerPoint</Application>
  <PresentationFormat>自訂</PresentationFormat>
  <Paragraphs>58</Paragraphs>
  <Slides>19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3" baseType="lpstr">
      <vt:lpstr>adonis-web</vt:lpstr>
      <vt:lpstr>Arial</vt:lpstr>
      <vt:lpstr>Source Sans Pro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Eric Hou</cp:lastModifiedBy>
  <cp:revision>2</cp:revision>
  <dcterms:created xsi:type="dcterms:W3CDTF">2024-01-16T00:47:38Z</dcterms:created>
  <dcterms:modified xsi:type="dcterms:W3CDTF">2024-01-16T00:50:49Z</dcterms:modified>
</cp:coreProperties>
</file>